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5DC7710-A1D5-4EDB-8D54-04ED99E330EC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1CE9191-0425-4895-B2D6-058CF6AD9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027242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chemeClr val="tx2">
                    <a:lumMod val="50000"/>
                  </a:schemeClr>
                </a:solidFill>
              </a:rPr>
              <a:t>Interview Project</a:t>
            </a:r>
            <a:endParaRPr kumimoji="1" lang="ja-JP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1463040" y="2060848"/>
            <a:ext cx="6196405" cy="40324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ja-JP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Did </a:t>
            </a: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you agree or disagree </a:t>
            </a:r>
            <a:r>
              <a:rPr lang="en-US" altLang="ja-JP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with</a:t>
            </a: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 </a:t>
            </a:r>
            <a:r>
              <a:rPr lang="en-US" altLang="ja-JP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any points </a:t>
            </a: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made by </a:t>
            </a:r>
            <a:r>
              <a:rPr lang="en-US" altLang="ja-JP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your</a:t>
            </a:r>
            <a:r>
              <a:rPr lang="en-US" altLang="ja-JP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 </a:t>
            </a: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interviewee?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altLang="ja-JP" sz="20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ＭＳ Ｐゴシック" pitchFamily="84" charset="-128"/>
              <a:cs typeface="ＭＳ Ｐゴシック" pitchFamily="8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Could you relate to his/her experiences?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ja-JP" sz="20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ＭＳ Ｐゴシック" pitchFamily="84" charset="-128"/>
              <a:cs typeface="ＭＳ Ｐゴシック" pitchFamily="8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ja-JP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What </a:t>
            </a: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did you learn about another </a:t>
            </a:r>
            <a:r>
              <a:rPr lang="en-US" altLang="ja-JP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culture</a:t>
            </a: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?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altLang="ja-JP" sz="20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ＭＳ Ｐゴシック" pitchFamily="84" charset="-128"/>
              <a:cs typeface="ＭＳ Ｐゴシック" pitchFamily="8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Did you gain any insights into Japanese culture</a:t>
            </a:r>
            <a:r>
              <a:rPr lang="en-US" altLang="ja-JP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?</a:t>
            </a:r>
          </a:p>
          <a:p>
            <a:pPr>
              <a:lnSpc>
                <a:spcPct val="90000"/>
              </a:lnSpc>
              <a:defRPr/>
            </a:pPr>
            <a:endParaRPr lang="en-US" altLang="ja-JP" sz="20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ＭＳ Ｐゴシック" pitchFamily="84" charset="-128"/>
              <a:cs typeface="ＭＳ Ｐゴシック" pitchFamily="8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What did you learn from doing the interview</a:t>
            </a:r>
            <a:r>
              <a:rPr lang="ja-JP" altLang="en-US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 </a:t>
            </a:r>
            <a:r>
              <a:rPr lang="en-US" altLang="ja-JP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project</a:t>
            </a:r>
            <a:r>
              <a:rPr lang="en-US" altLang="ja-JP" sz="2000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  <a:ea typeface="ＭＳ Ｐゴシック" pitchFamily="84" charset="-128"/>
                <a:cs typeface="ＭＳ Ｐゴシック" pitchFamily="84" charset="-128"/>
              </a:rPr>
              <a:t>?</a:t>
            </a:r>
            <a:endParaRPr lang="en-US" altLang="ja-JP" sz="20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  <a:ea typeface="ＭＳ Ｐゴシック" pitchFamily="84" charset="-128"/>
              <a:cs typeface="ＭＳ Ｐゴシック" pitchFamily="84" charset="-128"/>
            </a:endParaRPr>
          </a:p>
          <a:p>
            <a:pPr>
              <a:lnSpc>
                <a:spcPct val="90000"/>
              </a:lnSpc>
              <a:defRPr/>
            </a:pPr>
            <a:endParaRPr lang="en-US" altLang="ja-JP" dirty="0">
              <a:ea typeface="ＭＳ Ｐゴシック" pitchFamily="84" charset="-128"/>
              <a:cs typeface="ＭＳ Ｐゴシック" pitchFamily="84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06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プッシュピン">
  <a:themeElements>
    <a:clrScheme name="プッシュピン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プッシュピン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プッシュピン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100</TotalTime>
  <Words>49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HGS明朝E</vt:lpstr>
      <vt:lpstr>ＭＳ Ｐゴシック</vt:lpstr>
      <vt:lpstr>Brush Script MT</vt:lpstr>
      <vt:lpstr>Candara</vt:lpstr>
      <vt:lpstr>Constantia</vt:lpstr>
      <vt:lpstr>Franklin Gothic Book</vt:lpstr>
      <vt:lpstr>Rage Italic</vt:lpstr>
      <vt:lpstr>プッシュピン</vt:lpstr>
      <vt:lpstr>Interview Project</vt:lpstr>
    </vt:vector>
  </TitlesOfParts>
  <Company>情報メディアセンター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 Project</dc:title>
  <dc:creator>情報メディアセンター</dc:creator>
  <cp:lastModifiedBy>Owner</cp:lastModifiedBy>
  <cp:revision>7</cp:revision>
  <dcterms:created xsi:type="dcterms:W3CDTF">2013-07-02T03:20:48Z</dcterms:created>
  <dcterms:modified xsi:type="dcterms:W3CDTF">2019-03-29T10:46:13Z</dcterms:modified>
</cp:coreProperties>
</file>